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59" r:id="rId4"/>
    <p:sldId id="260" r:id="rId5"/>
    <p:sldId id="261" r:id="rId6"/>
    <p:sldId id="265" r:id="rId7"/>
    <p:sldId id="264" r:id="rId8"/>
    <p:sldId id="263" r:id="rId9"/>
    <p:sldId id="267" r:id="rId10"/>
    <p:sldId id="262" r:id="rId11"/>
    <p:sldId id="25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D8ED"/>
    <a:srgbClr val="072642"/>
    <a:srgbClr val="FDA6E3"/>
    <a:srgbClr val="FCABE5"/>
    <a:srgbClr val="45C6E6"/>
    <a:srgbClr val="636A6C"/>
    <a:srgbClr val="595959"/>
    <a:srgbClr val="343142"/>
    <a:srgbClr val="7B4694"/>
    <a:srgbClr val="033A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5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E64D1A-2C09-4EB2-9576-88585D6D50C2}" type="datetimeFigureOut">
              <a:rPr lang="ru-RU" smtClean="0"/>
              <a:t>21.06.2015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F69C31-8D65-49F7-816C-B72A5A5D44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3011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6/21/2015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958017" y="2892490"/>
            <a:ext cx="8574622" cy="1374365"/>
          </a:xfrm>
        </p:spPr>
        <p:txBody>
          <a:bodyPr>
            <a:normAutofit/>
          </a:bodyPr>
          <a:lstStyle/>
          <a:p>
            <a:r>
              <a:rPr lang="ru-RU" sz="4000" dirty="0" smtClean="0"/>
              <a:t>Тема:</a:t>
            </a:r>
            <a:r>
              <a:rPr lang="uk-UA" sz="4000" dirty="0"/>
              <a:t>“Модуль синтаксичного аналізу </a:t>
            </a:r>
            <a:r>
              <a:rPr lang="uk-UA" sz="4000" dirty="0" smtClean="0"/>
              <a:t> тексту </a:t>
            </a:r>
            <a:r>
              <a:rPr lang="uk-UA" sz="4000" dirty="0"/>
              <a:t>та формування відповіді”</a:t>
            </a:r>
            <a:endParaRPr lang="ru-RU" sz="40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010675" y="5011930"/>
            <a:ext cx="7826761" cy="1840540"/>
          </a:xfrm>
        </p:spPr>
        <p:txBody>
          <a:bodyPr>
            <a:noAutofit/>
          </a:bodyPr>
          <a:lstStyle/>
          <a:p>
            <a:pPr algn="l"/>
            <a:r>
              <a:rPr lang="uk-UA" sz="2000" b="1" dirty="0"/>
              <a:t>Виконавець</a:t>
            </a:r>
            <a:r>
              <a:rPr lang="uk-UA" sz="2000" dirty="0" smtClean="0"/>
              <a:t>: студент ПІ-413 </a:t>
            </a:r>
          </a:p>
          <a:p>
            <a:pPr algn="l"/>
            <a:r>
              <a:rPr lang="uk-UA" sz="2000" dirty="0" smtClean="0"/>
              <a:t>	Корнієнко </a:t>
            </a:r>
            <a:r>
              <a:rPr lang="uk-UA" sz="2000" dirty="0"/>
              <a:t>Дмитро </a:t>
            </a:r>
            <a:r>
              <a:rPr lang="uk-UA" sz="2000" dirty="0" smtClean="0"/>
              <a:t>Вікторович</a:t>
            </a:r>
            <a:r>
              <a:rPr lang="uk-UA" sz="2000" dirty="0"/>
              <a:t> </a:t>
            </a:r>
            <a:endParaRPr lang="ru-RU" sz="2000" dirty="0"/>
          </a:p>
          <a:p>
            <a:pPr algn="l"/>
            <a:r>
              <a:rPr lang="uk-UA" sz="2000" b="1" dirty="0" smtClean="0"/>
              <a:t>		Керівник</a:t>
            </a:r>
            <a:r>
              <a:rPr lang="uk-UA" sz="2000" dirty="0" smtClean="0"/>
              <a:t>: к.ф</a:t>
            </a:r>
            <a:r>
              <a:rPr lang="uk-UA" sz="2000" dirty="0"/>
              <a:t>.-</a:t>
            </a:r>
            <a:r>
              <a:rPr lang="uk-UA" sz="2000" dirty="0" err="1"/>
              <a:t>м.н</a:t>
            </a:r>
            <a:r>
              <a:rPr lang="uk-UA" sz="2000" dirty="0"/>
              <a:t>., доцент </a:t>
            </a:r>
            <a:endParaRPr lang="uk-UA" sz="2000" dirty="0" smtClean="0"/>
          </a:p>
          <a:p>
            <a:pPr algn="l"/>
            <a:r>
              <a:rPr lang="uk-UA" sz="2000" dirty="0" smtClean="0"/>
              <a:t>			</a:t>
            </a:r>
            <a:r>
              <a:rPr lang="uk-UA" sz="2000" dirty="0" err="1" smtClean="0"/>
              <a:t>Поперешняк</a:t>
            </a:r>
            <a:r>
              <a:rPr lang="uk-UA" sz="2000" dirty="0" smtClean="0"/>
              <a:t> </a:t>
            </a:r>
            <a:r>
              <a:rPr lang="uk-UA" sz="2000" dirty="0"/>
              <a:t>Світлана </a:t>
            </a:r>
            <a:r>
              <a:rPr lang="uk-UA" sz="2000" dirty="0" smtClean="0"/>
              <a:t>Володимирівна</a:t>
            </a:r>
            <a:endParaRPr lang="ru-RU" sz="2000" dirty="0"/>
          </a:p>
          <a:p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436914" y="1876827"/>
            <a:ext cx="73805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6000" dirty="0"/>
              <a:t>Дипломний</a:t>
            </a:r>
            <a:r>
              <a:rPr lang="ru-RU" sz="6000" dirty="0"/>
              <a:t> проект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874" y="297425"/>
            <a:ext cx="2664584" cy="213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39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12676" y="11875"/>
            <a:ext cx="5517860" cy="1752599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r>
              <a:rPr lang="uk-UA" sz="4800" dirty="0" smtClean="0">
                <a:ln w="3175" cmpd="sng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Результати роботи:</a:t>
            </a:r>
            <a:endParaRPr lang="ru-RU" sz="4800" dirty="0">
              <a:ln w="3175" cmpd="sng">
                <a:solidFill>
                  <a:srgbClr val="FFFF00"/>
                </a:solidFill>
              </a:ln>
              <a:solidFill>
                <a:srgbClr val="FFC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4623106"/>
            <a:ext cx="119305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uk-UA" sz="2800" b="1" dirty="0">
                <a:ln>
                  <a:solidFill>
                    <a:schemeClr val="tx2"/>
                  </a:solidFill>
                </a:ln>
                <a:solidFill>
                  <a:srgbClr val="FFFF00"/>
                </a:solidFill>
              </a:rPr>
              <a:t>Розроблено </a:t>
            </a:r>
            <a:r>
              <a:rPr lang="ru-RU" sz="2800" b="1" dirty="0">
                <a:ln>
                  <a:solidFill>
                    <a:schemeClr val="tx2"/>
                  </a:solidFill>
                </a:ln>
                <a:solidFill>
                  <a:srgbClr val="FFFF00"/>
                </a:solidFill>
              </a:rPr>
              <a:t>а</a:t>
            </a:r>
            <a:r>
              <a:rPr lang="uk-UA" sz="2800" b="1" dirty="0" err="1" smtClean="0">
                <a:ln>
                  <a:solidFill>
                    <a:schemeClr val="tx2"/>
                  </a:solidFill>
                </a:ln>
                <a:solidFill>
                  <a:srgbClr val="FFFF00"/>
                </a:solidFill>
              </a:rPr>
              <a:t>лгоритм</a:t>
            </a:r>
            <a:r>
              <a:rPr lang="uk-UA" sz="2800" b="1" dirty="0" smtClean="0">
                <a:ln>
                  <a:solidFill>
                    <a:schemeClr val="tx2"/>
                  </a:solidFill>
                </a:ln>
                <a:solidFill>
                  <a:srgbClr val="FFFF00"/>
                </a:solidFill>
              </a:rPr>
              <a:t> </a:t>
            </a:r>
            <a:r>
              <a:rPr lang="uk-UA" sz="2800" b="1" dirty="0" smtClean="0">
                <a:ln>
                  <a:solidFill>
                    <a:schemeClr val="tx2"/>
                  </a:solidFill>
                </a:ln>
                <a:solidFill>
                  <a:srgbClr val="FFFF00"/>
                </a:solidFill>
              </a:rPr>
              <a:t>аналізу вхідного тексту та роботи з БД, що дозволяє швидко надавати потрібної інформації користувачеві;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uk-UA" sz="2800" b="1" dirty="0" smtClean="0">
                <a:ln>
                  <a:solidFill>
                    <a:schemeClr val="tx2"/>
                  </a:solidFill>
                </a:ln>
                <a:solidFill>
                  <a:srgbClr val="FFFF00"/>
                </a:solidFill>
              </a:rPr>
              <a:t>Розроблено прототип модулю синтаксичного аналізу та формування відповіді;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uk-UA" sz="2800" b="1" dirty="0">
                <a:ln>
                  <a:solidFill>
                    <a:schemeClr val="tx2"/>
                  </a:solidFill>
                </a:ln>
                <a:solidFill>
                  <a:srgbClr val="FFFF00"/>
                </a:solidFill>
              </a:rPr>
              <a:t>Розроблено прототип чату для демонстрації можливостей </a:t>
            </a:r>
            <a:r>
              <a:rPr lang="uk-UA" sz="2800" b="1" dirty="0" smtClean="0">
                <a:ln>
                  <a:solidFill>
                    <a:schemeClr val="tx2"/>
                  </a:solidFill>
                </a:ln>
                <a:solidFill>
                  <a:srgbClr val="FFFF00"/>
                </a:solidFill>
              </a:rPr>
              <a:t>модулю.</a:t>
            </a:r>
            <a:endParaRPr lang="uk-UA" sz="2800" b="1" dirty="0">
              <a:ln>
                <a:solidFill>
                  <a:schemeClr val="tx2"/>
                </a:solidFill>
              </a:ln>
              <a:solidFill>
                <a:srgbClr val="FFFF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ln>
                <a:solidFill>
                  <a:schemeClr val="tx2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8529" y="-167750"/>
            <a:ext cx="8851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uk-UA" sz="5400" b="1" dirty="0" smtClean="0">
                <a:ln w="10160">
                  <a:solidFill>
                    <a:srgbClr val="FFC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10</a:t>
            </a:r>
            <a:endParaRPr lang="ru-RU" sz="5400" b="1" cap="none" spc="0" dirty="0">
              <a:ln w="10160">
                <a:solidFill>
                  <a:srgbClr val="FFC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8352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581" y="-16795"/>
            <a:ext cx="8593494" cy="6874795"/>
          </a:xfrm>
          <a:effectLst>
            <a:softEdge rad="482600"/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8971" y="-241324"/>
            <a:ext cx="10018713" cy="1298227"/>
          </a:xfrm>
        </p:spPr>
        <p:txBody>
          <a:bodyPr>
            <a:normAutofit/>
          </a:bodyPr>
          <a:lstStyle/>
          <a:p>
            <a:r>
              <a:rPr lang="uk-UA" sz="4400" dirty="0" smtClean="0">
                <a:ln w="3175" cmpd="sng">
                  <a:solidFill>
                    <a:srgbClr val="FFFF00"/>
                  </a:solidFill>
                </a:ln>
                <a:solidFill>
                  <a:srgbClr val="EEB500"/>
                </a:solidFill>
                <a:latin typeface="a_CampusGrav" panose="04020804030602040204" pitchFamily="82" charset="-52"/>
              </a:rPr>
              <a:t>Дякую за увагу</a:t>
            </a:r>
            <a:endParaRPr lang="ru-RU" sz="4400" dirty="0">
              <a:ln w="3175" cmpd="sng">
                <a:solidFill>
                  <a:srgbClr val="FFFF00"/>
                </a:solidFill>
              </a:ln>
              <a:solidFill>
                <a:srgbClr val="EEB500"/>
              </a:solidFill>
              <a:latin typeface="a_CampusGrav" panose="04020804030602040204" pitchFamily="82" charset="-52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1006" y="69531"/>
            <a:ext cx="8707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uk-UA" sz="5400" b="1" dirty="0" smtClean="0">
                <a:ln w="1016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11</a:t>
            </a:r>
            <a:endParaRPr lang="ru-RU" sz="5400" b="1" cap="none" spc="0" dirty="0">
              <a:ln w="10160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7100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033A4F"/>
            </a:gs>
            <a:gs pos="0">
              <a:srgbClr val="343142"/>
            </a:gs>
            <a:gs pos="52000">
              <a:srgbClr val="7B469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574" y="0"/>
            <a:ext cx="11008426" cy="6877029"/>
          </a:xfrm>
          <a:effectLst>
            <a:softEdge rad="139700"/>
          </a:effectLst>
        </p:spPr>
      </p:pic>
      <p:sp>
        <p:nvSpPr>
          <p:cNvPr id="5" name="TextBox 4"/>
          <p:cNvSpPr txBox="1"/>
          <p:nvPr/>
        </p:nvSpPr>
        <p:spPr>
          <a:xfrm>
            <a:off x="1484311" y="393412"/>
            <a:ext cx="7045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dirty="0" smtClean="0">
                <a:solidFill>
                  <a:srgbClr val="FFC000"/>
                </a:solidFill>
              </a:rPr>
              <a:t>Безмежність інформаційного простору</a:t>
            </a:r>
            <a:endParaRPr lang="ru-RU" sz="3200" dirty="0">
              <a:solidFill>
                <a:srgbClr val="FFC000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74879" y="-23291"/>
            <a:ext cx="5309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uk-UA" sz="5400" b="1" dirty="0" smtClean="0">
                <a:ln w="10160">
                  <a:solidFill>
                    <a:srgbClr val="FFC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</a:t>
            </a:r>
            <a:endParaRPr lang="ru-RU" sz="5400" b="1" cap="none" spc="0" dirty="0">
              <a:ln w="10160">
                <a:solidFill>
                  <a:srgbClr val="FFC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0700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75" y="406730"/>
            <a:ext cx="9151916" cy="514795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40342" y="-320137"/>
            <a:ext cx="7251658" cy="1083623"/>
          </a:xfrm>
        </p:spPr>
        <p:txBody>
          <a:bodyPr>
            <a:normAutofit fontScale="90000"/>
          </a:bodyPr>
          <a:lstStyle/>
          <a:p>
            <a:r>
              <a:rPr lang="uk-UA" b="1" dirty="0" smtClean="0">
                <a:solidFill>
                  <a:srgbClr val="0070C0"/>
                </a:solidFill>
              </a:rPr>
              <a:t>Проблеми з якими ми стикаємось</a:t>
            </a:r>
            <a:endParaRPr lang="ru-RU" b="1" dirty="0">
              <a:solidFill>
                <a:srgbClr val="0070C0"/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33800"/>
            <a:ext cx="5554133" cy="3124200"/>
          </a:xfrm>
          <a:effectLst>
            <a:softEdge rad="50800"/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680" y="2980707"/>
            <a:ext cx="4837320" cy="3627990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7" name="Прямоугольник 6"/>
          <p:cNvSpPr/>
          <p:nvPr/>
        </p:nvSpPr>
        <p:spPr>
          <a:xfrm>
            <a:off x="178887" y="-23291"/>
            <a:ext cx="5228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uk-UA" sz="5400" b="1" dirty="0" smtClean="0">
                <a:ln w="10160">
                  <a:solidFill>
                    <a:srgbClr val="45C6E6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</a:t>
            </a:r>
            <a:endParaRPr lang="ru-RU" sz="5400" b="1" cap="none" spc="0" dirty="0">
              <a:ln w="10160">
                <a:solidFill>
                  <a:srgbClr val="45C6E6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107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100000">
              <a:schemeClr val="bg1">
                <a:lumMod val="95000"/>
              </a:schemeClr>
            </a:gs>
            <a:gs pos="0">
              <a:schemeClr val="bg1"/>
            </a:gs>
            <a:gs pos="52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6436426" cy="3620490"/>
          </a:xfrm>
          <a:effectLst>
            <a:softEdge rad="88900"/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211" y="3916958"/>
            <a:ext cx="5873633" cy="2941042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446" y="-1"/>
            <a:ext cx="2904178" cy="331321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27070" y="2744189"/>
            <a:ext cx="10018713" cy="1752599"/>
          </a:xfrm>
        </p:spPr>
        <p:txBody>
          <a:bodyPr/>
          <a:lstStyle/>
          <a:p>
            <a:r>
              <a:rPr lang="uk-UA" sz="5400" b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gsong Std R" panose="02020400000000000000" pitchFamily="18" charset="-128"/>
                <a:ea typeface="Adobe Fangsong Std R" panose="02020400000000000000" pitchFamily="18" charset="-128"/>
                <a:cs typeface="Adobe Devanagari" panose="02040503050201020203" pitchFamily="18" charset="0"/>
              </a:rPr>
              <a:t>Пошук рішення</a:t>
            </a:r>
            <a:endParaRPr lang="ru-RU" sz="54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gsong Std R" panose="02020400000000000000" pitchFamily="18" charset="-128"/>
              <a:ea typeface="Adobe Fangsong Std R" panose="02020400000000000000" pitchFamily="18" charset="-128"/>
              <a:cs typeface="Adobe Devanagari" panose="02040503050201020203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57246" y="-23291"/>
            <a:ext cx="5661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uk-UA" sz="5400" b="1" dirty="0" smtClean="0">
                <a:ln w="10160">
                  <a:solidFill>
                    <a:srgbClr val="636A6C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4</a:t>
            </a:r>
            <a:endParaRPr lang="ru-RU" sz="5400" b="1" cap="none" spc="0" dirty="0">
              <a:ln w="10160">
                <a:solidFill>
                  <a:srgbClr val="636A6C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0604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2536"/>
            <a:ext cx="7772400" cy="4855464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229" y="0"/>
            <a:ext cx="5355771" cy="4016828"/>
          </a:xfrm>
          <a:effectLst>
            <a:softEdge rad="114300"/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7537" y="0"/>
            <a:ext cx="5458691" cy="1752599"/>
          </a:xfrm>
        </p:spPr>
        <p:txBody>
          <a:bodyPr/>
          <a:lstStyle/>
          <a:p>
            <a:r>
              <a:rPr lang="uk-UA" b="1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Допомога фахівців</a:t>
            </a:r>
            <a:endParaRPr lang="ru-RU" b="1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78887" y="-23291"/>
            <a:ext cx="5229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uk-UA" sz="5400" b="1" dirty="0" smtClean="0">
                <a:ln w="10160">
                  <a:solidFill>
                    <a:schemeClr val="accent3">
                      <a:lumMod val="7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5</a:t>
            </a:r>
            <a:endParaRPr lang="ru-RU" sz="5400" b="1" cap="none" spc="0" dirty="0">
              <a:ln w="10160">
                <a:solidFill>
                  <a:schemeClr val="accent3">
                    <a:lumMod val="7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2584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824" y="1"/>
            <a:ext cx="7234176" cy="685799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1957" y="2502547"/>
            <a:ext cx="6089781" cy="4567335"/>
          </a:xfrm>
          <a:prstGeom prst="rect">
            <a:avLst/>
          </a:prstGeom>
        </p:spPr>
      </p:pic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836" y="304800"/>
            <a:ext cx="2465188" cy="3124200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4352" y="23738"/>
            <a:ext cx="7802088" cy="1752599"/>
          </a:xfrm>
          <a:noFill/>
        </p:spPr>
        <p:txBody>
          <a:bodyPr/>
          <a:lstStyle/>
          <a:p>
            <a:r>
              <a:rPr lang="uk-UA" b="1" dirty="0" smtClean="0">
                <a:ln w="3175" cmpd="sng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Модуль синтаксичного аналізу </a:t>
            </a:r>
            <a:br>
              <a:rPr lang="uk-UA" b="1" dirty="0" smtClean="0">
                <a:ln w="3175" cmpd="sng">
                  <a:solidFill>
                    <a:schemeClr val="tx1"/>
                  </a:solidFill>
                </a:ln>
                <a:solidFill>
                  <a:schemeClr val="bg1"/>
                </a:solidFill>
              </a:rPr>
            </a:br>
            <a:r>
              <a:rPr lang="uk-UA" b="1" dirty="0" smtClean="0">
                <a:ln w="3175" cmpd="sng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та формування тексту</a:t>
            </a:r>
            <a:endParaRPr lang="uk-UA" b="1" dirty="0">
              <a:ln w="3175" cmpd="sng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01262" y="-23292"/>
            <a:ext cx="5661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uk-UA" sz="54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6</a:t>
            </a:r>
            <a:endParaRPr lang="ru-RU" sz="54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13959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416" y="2585410"/>
            <a:ext cx="5457370" cy="4365896"/>
          </a:xfrm>
          <a:effectLst>
            <a:softEdge rad="1524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0212" y="326572"/>
            <a:ext cx="5697178" cy="783771"/>
          </a:xfrm>
        </p:spPr>
        <p:txBody>
          <a:bodyPr/>
          <a:lstStyle/>
          <a:p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Принцип </a:t>
            </a:r>
            <a:r>
              <a:rPr lang="uk-UA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роботи</a:t>
            </a:r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модулю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325" y="326572"/>
            <a:ext cx="5958811" cy="6335486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78887" y="-23291"/>
            <a:ext cx="5228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uk-UA" sz="5400" b="1" dirty="0" smtClean="0">
                <a:ln w="10160">
                  <a:solidFill>
                    <a:srgbClr val="595959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7</a:t>
            </a:r>
            <a:endParaRPr lang="ru-RU" sz="5400" b="1" cap="none" spc="0" dirty="0">
              <a:ln w="10160">
                <a:solidFill>
                  <a:srgbClr val="595959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8262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65" y="7494"/>
            <a:ext cx="6276802" cy="39020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771" y="2690692"/>
            <a:ext cx="6836229" cy="416730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7371" y="3155907"/>
            <a:ext cx="10963357" cy="1240642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Просте структурування </a:t>
            </a:r>
            <a:br>
              <a:rPr lang="uk-UA" dirty="0" smtClean="0"/>
            </a:br>
            <a:r>
              <a:rPr lang="uk-UA" dirty="0" smtClean="0"/>
              <a:t>Інформації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909527"/>
            <a:ext cx="2948473" cy="2948473"/>
          </a:xfrm>
          <a:prstGeom prst="rect">
            <a:avLst/>
          </a:prstGeom>
        </p:spPr>
      </p:pic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178" y="0"/>
            <a:ext cx="4811821" cy="2690692"/>
          </a:xfrm>
        </p:spPr>
      </p:pic>
      <p:sp>
        <p:nvSpPr>
          <p:cNvPr id="11" name="Прямоугольник 10"/>
          <p:cNvSpPr/>
          <p:nvPr/>
        </p:nvSpPr>
        <p:spPr>
          <a:xfrm>
            <a:off x="157246" y="-23291"/>
            <a:ext cx="5661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uk-UA" sz="5400" b="1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8</a:t>
            </a:r>
            <a:endParaRPr lang="ru-RU" sz="5400" b="1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2466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178" y="166957"/>
            <a:ext cx="3200000" cy="2790476"/>
          </a:xfrm>
          <a:prstGeom prst="rect">
            <a:avLst/>
          </a:prstGeom>
        </p:spPr>
      </p:pic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4053"/>
            <a:ext cx="4453227" cy="3663619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363" y="1054053"/>
            <a:ext cx="4847784" cy="398657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785" y="2957433"/>
            <a:ext cx="4759324" cy="390056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93"/>
            <a:ext cx="1446854" cy="109090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0995" y="4207918"/>
            <a:ext cx="1891005" cy="265922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178" y="4717672"/>
            <a:ext cx="2135649" cy="187130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67" y="4717672"/>
            <a:ext cx="2876190" cy="53333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09" y="5258167"/>
            <a:ext cx="2961905" cy="78095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88629" y="-252790"/>
            <a:ext cx="5571814" cy="1661875"/>
          </a:xfrm>
        </p:spPr>
        <p:txBody>
          <a:bodyPr/>
          <a:lstStyle/>
          <a:p>
            <a:r>
              <a:rPr lang="uk-UA" dirty="0" smtClean="0">
                <a:latin typeface="Adobe Ming Std L" panose="02020300000000000000" pitchFamily="18" charset="-128"/>
                <a:ea typeface="Adobe Ming Std L" panose="02020300000000000000" pitchFamily="18" charset="-128"/>
              </a:rPr>
              <a:t>Інтерфейс чату</a:t>
            </a:r>
            <a:endParaRPr lang="ru-RU" dirty="0">
              <a:latin typeface="Adobe Ming Std L" panose="02020300000000000000" pitchFamily="18" charset="-128"/>
              <a:ea typeface="Adobe Ming Std L" panose="02020300000000000000" pitchFamily="18" charset="-128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" y="4701561"/>
            <a:ext cx="1138254" cy="2140328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57246" y="-23291"/>
            <a:ext cx="5661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uk-UA" sz="5400" b="1" dirty="0" smtClean="0">
                <a:ln w="10160">
                  <a:solidFill>
                    <a:srgbClr val="FFC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</a:t>
            </a:r>
            <a:endParaRPr lang="ru-RU" sz="5400" b="1" cap="none" spc="0" dirty="0">
              <a:ln w="10160">
                <a:solidFill>
                  <a:srgbClr val="FFC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4498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араллакс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TM03457496[[fn=Параллакс]]</Template>
  <TotalTime>420</TotalTime>
  <Words>91</Words>
  <Application>Microsoft Office PowerPoint</Application>
  <PresentationFormat>Широкоэкранный</PresentationFormat>
  <Paragraphs>29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9" baseType="lpstr">
      <vt:lpstr>Adobe Fangsong Std R</vt:lpstr>
      <vt:lpstr>Adobe Ming Std L</vt:lpstr>
      <vt:lpstr>a_CampusGrav</vt:lpstr>
      <vt:lpstr>Adobe Devanagari</vt:lpstr>
      <vt:lpstr>Arial</vt:lpstr>
      <vt:lpstr>Calibri</vt:lpstr>
      <vt:lpstr>Corbel</vt:lpstr>
      <vt:lpstr>Параллакс</vt:lpstr>
      <vt:lpstr>Тема:“Модуль синтаксичного аналізу  тексту та формування відповіді”</vt:lpstr>
      <vt:lpstr>Презентация PowerPoint</vt:lpstr>
      <vt:lpstr>Проблеми з якими ми стикаємось</vt:lpstr>
      <vt:lpstr>Пошук рішення</vt:lpstr>
      <vt:lpstr>Допомога фахівців</vt:lpstr>
      <vt:lpstr>Модуль синтаксичного аналізу  та формування тексту</vt:lpstr>
      <vt:lpstr>Принцип роботи модулю</vt:lpstr>
      <vt:lpstr>Просте структурування  Інформації</vt:lpstr>
      <vt:lpstr>Інтерфейс чату</vt:lpstr>
      <vt:lpstr>Результати роботи:</vt:lpstr>
      <vt:lpstr>Дякую за увагу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Tak1s Griff</dc:creator>
  <cp:lastModifiedBy>Tak1s Griff</cp:lastModifiedBy>
  <cp:revision>33</cp:revision>
  <dcterms:created xsi:type="dcterms:W3CDTF">2015-06-18T02:46:25Z</dcterms:created>
  <dcterms:modified xsi:type="dcterms:W3CDTF">2015-06-21T13:42:27Z</dcterms:modified>
</cp:coreProperties>
</file>